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15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41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58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9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8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52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5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7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4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C1E8E-AF3E-44A0-B2AF-77D41209BEC1}" type="datetimeFigureOut">
              <a:rPr lang="fr-FR" smtClean="0"/>
              <a:t>15/12/2015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ACA6-81E4-40C8-9F0D-52376E0FB2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0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Les illuminations</a:t>
            </a:r>
            <a:endParaRPr lang="fr-FR" sz="88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800" b="1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de Codolet</a:t>
            </a:r>
            <a:endParaRPr lang="fr-FR" sz="8800" b="1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Une crèche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dans une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vitrine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018" y="858130"/>
            <a:ext cx="8553157" cy="5999870"/>
          </a:xfrm>
        </p:spPr>
      </p:pic>
    </p:spTree>
    <p:extLst>
      <p:ext uri="{BB962C8B-B14F-4D97-AF65-F5344CB8AC3E}">
        <p14:creationId xmlns:p14="http://schemas.microsoft.com/office/powerpoint/2010/main" val="9525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Rue de la magnanerie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25624"/>
            <a:ext cx="8796270" cy="4845631"/>
          </a:xfrm>
        </p:spPr>
      </p:pic>
    </p:spTree>
    <p:extLst>
      <p:ext uri="{BB962C8B-B14F-4D97-AF65-F5344CB8AC3E}">
        <p14:creationId xmlns:p14="http://schemas.microsoft.com/office/powerpoint/2010/main" val="1955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La placette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52" y="1825625"/>
            <a:ext cx="9528495" cy="4351338"/>
          </a:xfrm>
        </p:spPr>
      </p:pic>
    </p:spTree>
    <p:extLst>
      <p:ext uri="{BB962C8B-B14F-4D97-AF65-F5344CB8AC3E}">
        <p14:creationId xmlns:p14="http://schemas.microsoft.com/office/powerpoint/2010/main" val="40929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Rue Frédéric Mistral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6" y="1322364"/>
            <a:ext cx="5922499" cy="5535636"/>
          </a:xfrm>
        </p:spPr>
      </p:pic>
    </p:spTree>
    <p:extLst>
      <p:ext uri="{BB962C8B-B14F-4D97-AF65-F5344CB8AC3E}">
        <p14:creationId xmlns:p14="http://schemas.microsoft.com/office/powerpoint/2010/main" val="28626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Rue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basse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732" y="365125"/>
            <a:ext cx="8285872" cy="6492875"/>
          </a:xfrm>
        </p:spPr>
      </p:pic>
    </p:spTree>
    <p:extLst>
      <p:ext uri="{BB962C8B-B14F-4D97-AF65-F5344CB8AC3E}">
        <p14:creationId xmlns:p14="http://schemas.microsoft.com/office/powerpoint/2010/main" val="2423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015" y="365125"/>
            <a:ext cx="11142785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Rue de la Lône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195" y="1041009"/>
            <a:ext cx="5669280" cy="5816991"/>
          </a:xfrm>
        </p:spPr>
      </p:pic>
    </p:spTree>
    <p:extLst>
      <p:ext uri="{BB962C8B-B14F-4D97-AF65-F5344CB8AC3E}">
        <p14:creationId xmlns:p14="http://schemas.microsoft.com/office/powerpoint/2010/main" val="41724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8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Rue de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la Lône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539" y="478303"/>
            <a:ext cx="7287064" cy="6379698"/>
          </a:xfrm>
        </p:spPr>
      </p:pic>
    </p:spTree>
    <p:extLst>
      <p:ext uri="{BB962C8B-B14F-4D97-AF65-F5344CB8AC3E}">
        <p14:creationId xmlns:p14="http://schemas.microsoft.com/office/powerpoint/2010/main" val="93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Rue du pont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0148" y="225083"/>
            <a:ext cx="6428935" cy="6632917"/>
          </a:xfrm>
        </p:spPr>
      </p:pic>
    </p:spTree>
    <p:extLst>
      <p:ext uri="{BB962C8B-B14F-4D97-AF65-F5344CB8AC3E}">
        <p14:creationId xmlns:p14="http://schemas.microsoft.com/office/powerpoint/2010/main" val="22208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Rue Frédéric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Mistral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80" y="225083"/>
            <a:ext cx="7315200" cy="6632917"/>
          </a:xfrm>
        </p:spPr>
      </p:pic>
    </p:spTree>
    <p:extLst>
      <p:ext uri="{BB962C8B-B14F-4D97-AF65-F5344CB8AC3E}">
        <p14:creationId xmlns:p14="http://schemas.microsoft.com/office/powerpoint/2010/main" val="41058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Brush Script MT</vt:lpstr>
      <vt:lpstr>Calibri</vt:lpstr>
      <vt:lpstr>Calibri Light</vt:lpstr>
      <vt:lpstr>Thème Office</vt:lpstr>
      <vt:lpstr>Les illuminations</vt:lpstr>
      <vt:lpstr>Rue de la magnanerie</vt:lpstr>
      <vt:lpstr>La placette</vt:lpstr>
      <vt:lpstr>Rue Frédéric Mistral</vt:lpstr>
      <vt:lpstr>Rue  basse </vt:lpstr>
      <vt:lpstr>Rue de la Lône</vt:lpstr>
      <vt:lpstr>Rue de  la Lône</vt:lpstr>
      <vt:lpstr>Rue du pont</vt:lpstr>
      <vt:lpstr>Rue Frédéric  Mistral</vt:lpstr>
      <vt:lpstr>Une crèche dans une vitrine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illuminations</dc:title>
  <dc:creator>brundugard gilles</dc:creator>
  <cp:lastModifiedBy>brundugard gilles</cp:lastModifiedBy>
  <cp:revision>5</cp:revision>
  <dcterms:created xsi:type="dcterms:W3CDTF">2015-12-15T17:35:04Z</dcterms:created>
  <dcterms:modified xsi:type="dcterms:W3CDTF">2015-12-15T17:59:14Z</dcterms:modified>
</cp:coreProperties>
</file>